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5"/>
  </p:notesMasterIdLst>
  <p:sldIdLst>
    <p:sldId id="256" r:id="rId3"/>
    <p:sldId id="257" r:id="rId4"/>
  </p:sldIdLst>
  <p:sldSz cx="7559675" cy="1069181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4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0A1DC-090E-424B-A6F2-75EFC7C51B3F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5E2A9-ECA4-4759-A5DB-4006FDCD31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16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5E2A9-ECA4-4759-A5DB-4006FDCD314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67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5E2A9-ECA4-4759-A5DB-4006FDCD314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5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図 33"/>
          <p:cNvPicPr/>
          <p:nvPr/>
        </p:nvPicPr>
        <p:blipFill>
          <a:blip r:embed="rId2"/>
          <a:stretch/>
        </p:blipFill>
        <p:spPr>
          <a:xfrm>
            <a:off x="377640" y="2887920"/>
            <a:ext cx="6803280" cy="5428080"/>
          </a:xfrm>
          <a:prstGeom prst="rect">
            <a:avLst/>
          </a:prstGeom>
          <a:ln>
            <a:noFill/>
          </a:ln>
        </p:spPr>
      </p:pic>
      <p:pic>
        <p:nvPicPr>
          <p:cNvPr id="35" name="図 34"/>
          <p:cNvPicPr/>
          <p:nvPr/>
        </p:nvPicPr>
        <p:blipFill>
          <a:blip r:embed="rId2"/>
          <a:stretch/>
        </p:blipFill>
        <p:spPr>
          <a:xfrm>
            <a:off x="377640" y="2887920"/>
            <a:ext cx="6803280" cy="542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377640" y="426240"/>
            <a:ext cx="6803280" cy="827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図 69"/>
          <p:cNvPicPr/>
          <p:nvPr/>
        </p:nvPicPr>
        <p:blipFill>
          <a:blip r:embed="rId2"/>
          <a:stretch/>
        </p:blipFill>
        <p:spPr>
          <a:xfrm>
            <a:off x="377640" y="2887920"/>
            <a:ext cx="6803280" cy="5428080"/>
          </a:xfrm>
          <a:prstGeom prst="rect">
            <a:avLst/>
          </a:prstGeom>
          <a:ln>
            <a:noFill/>
          </a:ln>
        </p:spPr>
      </p:pic>
      <p:pic>
        <p:nvPicPr>
          <p:cNvPr id="71" name="図 70"/>
          <p:cNvPicPr/>
          <p:nvPr/>
        </p:nvPicPr>
        <p:blipFill>
          <a:blip r:embed="rId2"/>
          <a:stretch/>
        </p:blipFill>
        <p:spPr>
          <a:xfrm>
            <a:off x="377640" y="2887920"/>
            <a:ext cx="6803280" cy="542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77640" y="426240"/>
            <a:ext cx="6803280" cy="827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タイトルテキストの書式を編集するにはクリックします。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アウトラインテキストの書式を編集するにはクリックします。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2レベル目のアウトライン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3レベル目のアウトライン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4レベル目のアウトライン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5レベル目のアウトライン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6レベル目のアウトライン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タイトルテキストの書式を編集するにはクリックします。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アウトラインテキストの書式を編集するにはクリックします。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2レベル目のアウトライン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3レベル目のアウトライン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4レベル目のアウトライン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5レベル目のアウトライン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6レベル目のアウトライン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873000" y="1991880"/>
            <a:ext cx="5802840" cy="34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4" name="図 73"/>
          <p:cNvPicPr/>
          <p:nvPr/>
        </p:nvPicPr>
        <p:blipFill>
          <a:blip r:embed="rId3"/>
          <a:stretch/>
        </p:blipFill>
        <p:spPr>
          <a:xfrm>
            <a:off x="216000" y="9016560"/>
            <a:ext cx="1217880" cy="217080"/>
          </a:xfrm>
          <a:prstGeom prst="rect">
            <a:avLst/>
          </a:prstGeom>
          <a:ln>
            <a:noFill/>
          </a:ln>
        </p:spPr>
      </p:pic>
      <p:pic>
        <p:nvPicPr>
          <p:cNvPr id="75" name="図 74"/>
          <p:cNvPicPr/>
          <p:nvPr/>
        </p:nvPicPr>
        <p:blipFill>
          <a:blip r:embed="rId4"/>
          <a:stretch/>
        </p:blipFill>
        <p:spPr>
          <a:xfrm>
            <a:off x="1560240" y="9072000"/>
            <a:ext cx="1793880" cy="101880"/>
          </a:xfrm>
          <a:prstGeom prst="rect">
            <a:avLst/>
          </a:prstGeom>
          <a:ln>
            <a:noFill/>
          </a:ln>
        </p:spPr>
      </p:pic>
      <p:sp>
        <p:nvSpPr>
          <p:cNvPr id="9" name="正方形/長方形 8"/>
          <p:cNvSpPr/>
          <p:nvPr/>
        </p:nvSpPr>
        <p:spPr>
          <a:xfrm>
            <a:off x="6992968" y="5077042"/>
            <a:ext cx="373033" cy="64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24933" y="5077042"/>
            <a:ext cx="186267" cy="64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16000" y="8890000"/>
            <a:ext cx="32892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928533" y="8890000"/>
            <a:ext cx="72813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778563" y="244325"/>
            <a:ext cx="1028073" cy="375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129867" y="7738533"/>
            <a:ext cx="287866" cy="67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15999" y="9357850"/>
            <a:ext cx="6994269" cy="1293798"/>
          </a:xfrm>
          <a:prstGeom prst="rect">
            <a:avLst/>
          </a:prstGeom>
        </p:spPr>
      </p:pic>
      <p:sp>
        <p:nvSpPr>
          <p:cNvPr id="20" name="直角三角形 19"/>
          <p:cNvSpPr/>
          <p:nvPr/>
        </p:nvSpPr>
        <p:spPr>
          <a:xfrm>
            <a:off x="5681272" y="4422098"/>
            <a:ext cx="448595" cy="46469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パイ 20"/>
          <p:cNvSpPr/>
          <p:nvPr/>
        </p:nvSpPr>
        <p:spPr>
          <a:xfrm>
            <a:off x="5786203" y="4422098"/>
            <a:ext cx="343664" cy="464695"/>
          </a:xfrm>
          <a:prstGeom prst="pi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-5418" y="0"/>
            <a:ext cx="7559675" cy="542175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928532" y="27158"/>
            <a:ext cx="878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３６</a:t>
            </a:r>
            <a:endParaRPr kumimoji="1" lang="en-US" altLang="ja-JP" sz="2400" b="1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39764" y="5421755"/>
            <a:ext cx="7559675" cy="397410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" y="3811672"/>
            <a:ext cx="936287" cy="1547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052000" y="360360"/>
            <a:ext cx="3663360" cy="86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4800" y="9324341"/>
            <a:ext cx="382693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4800" y="9008533"/>
            <a:ext cx="1747200" cy="133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300133" y="9008533"/>
            <a:ext cx="1185334" cy="133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743200" y="9008533"/>
            <a:ext cx="1524000" cy="133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485467" y="7518400"/>
            <a:ext cx="220133" cy="118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024907" y="5111646"/>
            <a:ext cx="300942" cy="104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0749" y="8859187"/>
            <a:ext cx="21877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809469" y="5340166"/>
            <a:ext cx="644577" cy="341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175378" y="5340166"/>
            <a:ext cx="31008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175378" y="4781862"/>
            <a:ext cx="150471" cy="104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94282" y="5024978"/>
            <a:ext cx="1648918" cy="19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5004" y="14554"/>
            <a:ext cx="7559675" cy="502241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15005" y="5129909"/>
            <a:ext cx="7559675" cy="545985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-15005" y="0"/>
            <a:ext cx="135754" cy="36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1652</TotalTime>
  <Words>3</Words>
  <Application>Microsoft Office PowerPoint</Application>
  <PresentationFormat>ユーザー設定</PresentationFormat>
  <Paragraphs>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DejaVu Sans</vt:lpstr>
      <vt:lpstr>ＭＳ Ｐゴシック</vt:lpstr>
      <vt:lpstr>Arial</vt:lpstr>
      <vt:lpstr>Calibri</vt:lpstr>
      <vt:lpstr>Symbol</vt:lpstr>
      <vt:lpstr>Wingdings</vt:lpstr>
      <vt:lpstr>Office Theme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角谷栄男</dc:creator>
  <cp:lastModifiedBy>角谷栄男</cp:lastModifiedBy>
  <cp:revision>152</cp:revision>
  <cp:lastPrinted>2018-03-27T05:25:08Z</cp:lastPrinted>
  <dcterms:created xsi:type="dcterms:W3CDTF">2015-11-12T06:16:48Z</dcterms:created>
  <dcterms:modified xsi:type="dcterms:W3CDTF">2018-06-27T05:26:16Z</dcterms:modified>
  <dc:language>ja-JP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ユーザー設定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