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lrycvTkaoqxkTF0Pe89naowvs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9CA0D-40AD-7D46-71D1-B3D78CEC6E83}" v="36" dt="2024-11-30T00:45:50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19564" cy="49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628" y="1"/>
            <a:ext cx="2919564" cy="49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90750" y="1233488"/>
            <a:ext cx="2354263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265" y="4747766"/>
            <a:ext cx="5389240" cy="388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372445"/>
            <a:ext cx="2919564" cy="49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628" y="9372445"/>
            <a:ext cx="2919564" cy="49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73265" y="4747766"/>
            <a:ext cx="5389240" cy="388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2:notes"/>
          <p:cNvSpPr txBox="1">
            <a:spLocks noGrp="1"/>
          </p:cNvSpPr>
          <p:nvPr>
            <p:ph type="sldNum" idx="12"/>
          </p:nvPr>
        </p:nvSpPr>
        <p:spPr>
          <a:xfrm>
            <a:off x="3814628" y="9372445"/>
            <a:ext cx="2919564" cy="49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265" y="4747766"/>
            <a:ext cx="53892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subTitle" idx="1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3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3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4144699" y="5562553"/>
            <a:ext cx="122725" cy="104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ｃ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396792" y="5549974"/>
            <a:ext cx="436098" cy="32870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6798148" y="8950306"/>
            <a:ext cx="709449" cy="7252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6753118" y="5549974"/>
            <a:ext cx="79772" cy="1643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99545" y="5549974"/>
            <a:ext cx="299545" cy="32870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6589986" y="5562553"/>
            <a:ext cx="733026" cy="3161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50" y="8914801"/>
            <a:ext cx="7058275" cy="15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7132320" y="9073662"/>
            <a:ext cx="225505" cy="1516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5557" y="-316251"/>
            <a:ext cx="7802806" cy="35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0475" y="3663252"/>
            <a:ext cx="6828900" cy="379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454" y="5607340"/>
            <a:ext cx="7018383" cy="336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0370850" y="197650"/>
            <a:ext cx="10668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450900" y="5197698"/>
            <a:ext cx="1066800" cy="148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431400" y="3882575"/>
            <a:ext cx="1066800" cy="153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1630962" y="7073865"/>
            <a:ext cx="7058276" cy="337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452311" y="808746"/>
            <a:ext cx="1212025" cy="12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2093751" y="2678731"/>
            <a:ext cx="6630373" cy="35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C90F113-A477-9846-4664-0883F9DC30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80073" y="4644661"/>
            <a:ext cx="1077009" cy="1535776"/>
          </a:xfrm>
          <a:prstGeom prst="rect">
            <a:avLst/>
          </a:prstGeom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278782" y="2925726"/>
            <a:ext cx="1449479" cy="146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2;p1" descr="テキスト, 手紙, ホワイトボード&#10;&#10;説明は自動で生成されたものです">
            <a:extLst>
              <a:ext uri="{FF2B5EF4-FFF2-40B4-BE49-F238E27FC236}">
                <a16:creationId xmlns:a16="http://schemas.microsoft.com/office/drawing/2014/main" id="{8158F0E6-4CF8-9C63-B845-204E06BCB8DF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-7223601" y="6892097"/>
            <a:ext cx="6650748" cy="35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 descr="テキスト&#10;&#10;説明は自動で生成されたものです">
            <a:extLst>
              <a:ext uri="{FF2B5EF4-FFF2-40B4-BE49-F238E27FC236}">
                <a16:creationId xmlns:a16="http://schemas.microsoft.com/office/drawing/2014/main" id="{47B75352-E9D4-8604-02F2-CF7A353616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7723" y="193781"/>
            <a:ext cx="7055756" cy="5289256"/>
          </a:xfrm>
          <a:prstGeom prst="rect">
            <a:avLst/>
          </a:prstGeom>
        </p:spPr>
      </p:pic>
      <p:pic>
        <p:nvPicPr>
          <p:cNvPr id="78" name="Google Shape;78;p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2994" y="3555704"/>
            <a:ext cx="1066800" cy="16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86F612-CAE1-8222-ED1C-D9EFD773A7E4}"/>
              </a:ext>
            </a:extLst>
          </p:cNvPr>
          <p:cNvSpPr txBox="1"/>
          <p:nvPr/>
        </p:nvSpPr>
        <p:spPr>
          <a:xfrm>
            <a:off x="4213221" y="1761717"/>
            <a:ext cx="8453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dirty="0"/>
              <a:t>112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330426" y="9036157"/>
            <a:ext cx="2841600" cy="2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75" y="9099400"/>
            <a:ext cx="6115087" cy="15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19075" y="3886200"/>
            <a:ext cx="619200" cy="1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381126" y="3897574"/>
            <a:ext cx="219000" cy="13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133476" y="3872966"/>
            <a:ext cx="139200" cy="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40192" y="3872966"/>
            <a:ext cx="70200" cy="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59252" y="3863436"/>
            <a:ext cx="70200" cy="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77637" y="1946875"/>
            <a:ext cx="5351457" cy="297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8679" y="2752440"/>
            <a:ext cx="7058280" cy="136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416537" y="6464300"/>
            <a:ext cx="6840745" cy="31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11410834" y="6622598"/>
            <a:ext cx="8576400" cy="540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30413" y="5712025"/>
            <a:ext cx="5930125" cy="356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412730" y="1951580"/>
            <a:ext cx="6115074" cy="33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301425" y="7162601"/>
            <a:ext cx="5755700" cy="430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06213" y="322974"/>
            <a:ext cx="6650748" cy="35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10825" y="7684263"/>
            <a:ext cx="6650725" cy="321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テキスト&#10;&#10;説明は自動で生成されたものです">
            <a:extLst>
              <a:ext uri="{FF2B5EF4-FFF2-40B4-BE49-F238E27FC236}">
                <a16:creationId xmlns:a16="http://schemas.microsoft.com/office/drawing/2014/main" id="{136624AC-2B26-0B0A-4EFB-629A68F882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796139" y="9578489"/>
            <a:ext cx="7339189" cy="3313944"/>
          </a:xfrm>
          <a:prstGeom prst="rect">
            <a:avLst/>
          </a:prstGeom>
        </p:spPr>
      </p:pic>
      <p:pic>
        <p:nvPicPr>
          <p:cNvPr id="3" name="図 2" descr="テキスト&#10;&#10;説明は自動で生成されたものです">
            <a:extLst>
              <a:ext uri="{FF2B5EF4-FFF2-40B4-BE49-F238E27FC236}">
                <a16:creationId xmlns:a16="http://schemas.microsoft.com/office/drawing/2014/main" id="{289E63B0-1281-720A-2D0F-C4BDDC4796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657897" y="6084532"/>
            <a:ext cx="6609313" cy="3873637"/>
          </a:xfrm>
          <a:prstGeom prst="rect">
            <a:avLst/>
          </a:prstGeom>
        </p:spPr>
      </p:pic>
      <p:pic>
        <p:nvPicPr>
          <p:cNvPr id="4" name="図 3" descr="テキスト, 手紙&#10;&#10;説明は自動で生成されたものです">
            <a:extLst>
              <a:ext uri="{FF2B5EF4-FFF2-40B4-BE49-F238E27FC236}">
                <a16:creationId xmlns:a16="http://schemas.microsoft.com/office/drawing/2014/main" id="{C62E75D3-098C-4FB0-643E-AE81764D1B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59053"/>
            <a:ext cx="7551752" cy="883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ユーザー設定</PresentationFormat>
  <Slides>2</Slides>
  <Notes>2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1_Office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角谷栄男</dc:creator>
  <cp:revision>71</cp:revision>
  <dcterms:created xsi:type="dcterms:W3CDTF">2015-11-12T06:16:48Z</dcterms:created>
  <dcterms:modified xsi:type="dcterms:W3CDTF">2024-11-30T00:46:24Z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ユーザー設定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